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jpeg" ContentType="image/jpeg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3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4.xml" ContentType="application/vnd.openxmlformats-officedocument.presentationml.slide+xml"/>
  <Override PartName="/ppt/slides/slide40.xml" ContentType="application/vnd.openxmlformats-officedocument.presentationml.slide+xml"/>
  <Override PartName="/ppt/slides/slide38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9.xml" ContentType="application/vnd.openxmlformats-officedocument.presentationml.slide+xml"/>
  <Override PartName="/ppt/slides/slide6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307" r:id="rId2"/>
    <p:sldId id="310" r:id="rId3"/>
    <p:sldId id="311" r:id="rId4"/>
    <p:sldId id="313" r:id="rId5"/>
    <p:sldId id="312" r:id="rId6"/>
    <p:sldId id="257" r:id="rId7"/>
    <p:sldId id="258" r:id="rId8"/>
    <p:sldId id="263" r:id="rId9"/>
    <p:sldId id="314" r:id="rId10"/>
    <p:sldId id="315" r:id="rId11"/>
    <p:sldId id="277" r:id="rId12"/>
    <p:sldId id="283" r:id="rId13"/>
    <p:sldId id="317" r:id="rId14"/>
    <p:sldId id="319" r:id="rId15"/>
    <p:sldId id="316" r:id="rId16"/>
    <p:sldId id="320" r:id="rId17"/>
    <p:sldId id="284" r:id="rId18"/>
    <p:sldId id="322" r:id="rId19"/>
    <p:sldId id="278" r:id="rId20"/>
    <p:sldId id="323" r:id="rId21"/>
    <p:sldId id="274" r:id="rId22"/>
    <p:sldId id="276" r:id="rId23"/>
    <p:sldId id="324" r:id="rId24"/>
    <p:sldId id="288" r:id="rId25"/>
    <p:sldId id="289" r:id="rId26"/>
    <p:sldId id="260" r:id="rId27"/>
    <p:sldId id="261" r:id="rId28"/>
    <p:sldId id="268" r:id="rId29"/>
    <p:sldId id="270" r:id="rId30"/>
    <p:sldId id="269" r:id="rId31"/>
    <p:sldId id="285" r:id="rId32"/>
    <p:sldId id="286" r:id="rId33"/>
    <p:sldId id="291" r:id="rId34"/>
    <p:sldId id="327" r:id="rId35"/>
    <p:sldId id="332" r:id="rId36"/>
    <p:sldId id="331" r:id="rId37"/>
    <p:sldId id="330" r:id="rId38"/>
    <p:sldId id="334" r:id="rId39"/>
    <p:sldId id="333" r:id="rId40"/>
    <p:sldId id="336" r:id="rId41"/>
    <p:sldId id="337" r:id="rId42"/>
    <p:sldId id="301" r:id="rId43"/>
    <p:sldId id="300" r:id="rId44"/>
    <p:sldId id="338" r:id="rId45"/>
    <p:sldId id="340" r:id="rId4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4" autoAdjust="0"/>
    <p:restoredTop sz="94667" autoAdjust="0"/>
  </p:normalViewPr>
  <p:slideViewPr>
    <p:cSldViewPr>
      <p:cViewPr varScale="1">
        <p:scale>
          <a:sx n="72" d="100"/>
          <a:sy n="72" d="100"/>
        </p:scale>
        <p:origin x="-4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E396A25-8EAE-43ED-A238-355B107E9875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254CD6C-D49F-4F70-B153-0FD296A60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D266F7-A870-4109-8C14-F6339089A7A4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C102B-D733-4530-878D-658C7CF2806C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8C9A2-75B0-401B-B44A-FBB06124F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05404-7746-4EF7-B519-823046A50FDC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45E5A-843C-4117-A8CE-A75A3375B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8819D-577B-44E6-B977-58FF91F1DA03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6492F-C29E-4283-8CD7-2BD573FB4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DC293-A330-489A-86DF-7D6B68CE0351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95C86-6DC3-46A7-AC19-238961F62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81DC7-608F-481E-BC31-05BD92807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2B4D8-AD4D-485F-B69D-C4D9A19A0A46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56F40-B7D2-491E-B51F-4BF0F28F7E32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D085E-3331-4EE8-987C-C218CD9A4B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8EF92-D605-43B9-9FA9-4286AA08BF8B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4D554-5371-4717-A312-B9279126E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42D4-1A84-4F4D-9727-7C169B94A097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F6D32-3292-4D4F-AEC8-21DC652A8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D28CE-B2E2-47E9-9C75-CEBE57581EC3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8226F-A8CB-4AF0-8ACC-F3CAB1B5E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11211-6281-48AA-A9B8-A35F540B3A89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FBB28-C50A-435F-B239-E093C5F61E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69430-236E-483D-8502-5F0D9D76B2B0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5A798-D145-475B-8A68-7F11AF848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FAB67C-BB9E-4ABD-BEAF-91E523F19289}" type="datetimeFigureOut">
              <a:rPr lang="ru-RU"/>
              <a:pPr>
                <a:defRPr/>
              </a:pPr>
              <a:t>14.02.2014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EEE374-733F-46E7-9DA4-AA900DC4D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&#1053;&#1077;&#1087;&#1086;&#1082;&#1086;&#1088;&#1077;&#1085;&#1085;&#1099;&#1081;%20&#1051;&#1077;&#1085;&#1080;&#1085;&#1075;&#1088;&#1072;&#1076;\&#1087;&#1088;&#1077;&#1079;&#1077;&#1085;&#1090;&#1072;&#1094;&#1080;&#1103;\&#1089;&#1074;&#1103;&#1097;&#1077;&#1085;&#1085;&#1072;&#1103;%20&#1074;&#1086;&#1081;&#1085;&#1072;.mp3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\&#1056;&#1072;&#1073;&#1086;&#1095;&#1080;&#1081;%20&#1089;&#1090;&#1086;&#1083;\9%20&#1084;&#1072;&#1103;\&#1075;&#1088;&#1091;&#1089;&#1090;&#1085;&#1072;&#1103;%20&#1084;&#1077;&#1083;&#1086;&#1076;&#1080;&#1103;.mp3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86;&#1103;%20&#1088;&#1072;&#1073;&#1086;&#1090;&#1072;\&#1080;&#1085;&#1085;&#1072;\9%20&#1084;&#1072;&#1103;\&#1075;&#1088;&#1091;&#1089;&#1090;&#1085;&#1072;&#1103;%20&#1084;&#1077;&#1083;&#1086;&#1076;&#1080;&#1103;.mp3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user\&#1056;&#1072;&#1073;&#1086;&#1095;&#1080;&#1081;%20&#1089;&#1090;&#1086;&#1083;\9%20&#1084;&#1072;&#1103;\&#1075;&#1088;&#1091;&#1089;&#1090;&#1085;&#1072;&#1103;%20&#1084;&#1077;&#1083;&#1086;&#1076;&#1080;&#1103;.mp3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user\&#1056;&#1072;&#1073;&#1086;&#1095;&#1080;&#1081;%20&#1089;&#1090;&#1086;&#1083;\9%20&#1084;&#1072;&#1103;\&#1075;&#1088;&#1091;&#1089;&#1090;&#1085;&#1072;&#1103;%20&#1084;&#1077;&#1083;&#1086;&#1076;&#1080;&#1103;.mp3" TargetMode="Externa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\&#1052;&#1086;&#1080;%20&#1076;&#1086;&#1082;&#1091;&#1084;&#1077;&#1085;&#1090;&#1099;\Downloads\SSSR-Vozdushnaya-trevoga(muzofon.com).mp3" TargetMode="Externa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9%20&#1084;&#1072;&#1103;\metronom2.mp3" TargetMode="Externa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user\&#1056;&#1072;&#1073;&#1086;&#1095;&#1080;&#1081;%20&#1089;&#1090;&#1086;&#1083;\9%20&#1084;&#1072;&#1103;\&#1075;&#1088;&#1091;&#1089;&#1090;&#1085;&#1072;&#1103;%20&#1084;&#1077;&#1083;&#1086;&#1076;&#1080;&#1103;.mp3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user\&#1056;&#1072;&#1073;&#1086;&#1095;&#1080;&#1081;%20&#1089;&#1090;&#1086;&#1083;\9%20&#1084;&#1072;&#1103;\&#1075;&#1088;&#1091;&#1089;&#1090;&#1085;&#1072;&#1103;%20&#1084;&#1077;&#1083;&#1086;&#1076;&#1080;&#1103;.mp3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\&#1056;&#1072;&#1073;&#1086;&#1095;&#1080;&#1081;%20&#1089;&#1090;&#1086;&#1083;\9%20&#1084;&#1072;&#1103;\&#1087;&#1088;&#1086;&#1092;&#1077;&#1089;&#1089;&#1080;&#1086;&#1085;&#1072;&#1083;.mp3" TargetMode="Externa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9%20&#1084;&#1072;&#1103;\&#1088;&#1077;&#1082;&#1074;&#1080;&#1077;&#1084;.mp3" TargetMode="Externa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9%20&#1084;&#1072;&#1103;\metronom2.mp3" TargetMode="External"/><Relationship Id="rId6" Type="http://schemas.openxmlformats.org/officeDocument/2006/relationships/image" Target="../media/image72.png"/><Relationship Id="rId5" Type="http://schemas.openxmlformats.org/officeDocument/2006/relationships/image" Target="../media/image71.gif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 descr="picе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3000375"/>
            <a:ext cx="26606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4" descr="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428625"/>
            <a:ext cx="4714875" cy="383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72063" y="928688"/>
            <a:ext cx="37147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+mn-lt"/>
              </a:rPr>
              <a:t>Блокада Ленинграда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313" y="4286250"/>
            <a:ext cx="56435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 </a:t>
            </a:r>
            <a:r>
              <a:rPr lang="ru-RU" sz="3600" b="1" dirty="0">
                <a:latin typeface="+mn-lt"/>
              </a:rPr>
              <a:t>8 сентября 1941 года – </a:t>
            </a:r>
          </a:p>
          <a:p>
            <a:pPr algn="ctr">
              <a:defRPr/>
            </a:pPr>
            <a:r>
              <a:rPr lang="ru-RU" sz="3600" b="1" dirty="0">
                <a:latin typeface="+mn-lt"/>
              </a:rPr>
              <a:t>27 января 1944</a:t>
            </a:r>
            <a:r>
              <a:rPr lang="ru-RU" sz="3600" dirty="0">
                <a:latin typeface="+mn-lt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www.vmireinteresnogo.com/article/plan-of-barbarossa-directive-no-21/1.jpg?52459680656269148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8572500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ttp://4.bp.blogspot.com/-ppZJrzclcEs/UW2RnR2-9lI/AAAAAAAAFhs/bP1nJ1Y3o1o/s1600/%D0%92%D0%BE%D0%B9%D0%BD%D0%B0+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https://encrypted-tbn1.gstatic.com/images?q=tbn:ANd9GcRjn3tJUv1vLh-sGmMbRnhTesjC_3t28DLTZG7CDBcEmv2o50oGs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214313"/>
            <a:ext cx="542925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священная войн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85750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https://encrypted-tbn1.gstatic.com/images?q=tbn:ANd9GcSLjNCyCR-8ml6JSJEM7v7DKgxDzdDQZfb5UlXJ6S8Rrnk4i2Zv3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42875"/>
            <a:ext cx="8143875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3" y="285750"/>
            <a:ext cx="8643937" cy="635793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грустная мелод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214813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5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Содержимое 5" descr="Мобилизация_в_Ленинграде_летом_1941-го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981075"/>
            <a:ext cx="7272337" cy="5084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6" name="Содержимое 5" descr="02172719.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500063"/>
            <a:ext cx="8215312" cy="6000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карта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88913"/>
            <a:ext cx="8715375" cy="652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0" y="5305425"/>
            <a:ext cx="439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   </a:t>
            </a:r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20320000" y="15240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>
                <a:solidFill>
                  <a:schemeClr val="tx2"/>
                </a:solidFill>
              </a:rPr>
              <a:t>Посмотри на карту! Если земля нарисована коричневым, значит её, захватили фашисты. На коричневой земле нарисована фашистская свастика. А там где, стоит Красная Армия, нарисованы красные звёзды.</a:t>
            </a:r>
          </a:p>
        </p:txBody>
      </p:sp>
    </p:spTree>
  </p:cSld>
  <p:clrMapOvr>
    <a:masterClrMapping/>
  </p:clrMapOvr>
  <p:transition spd="med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https://encrypted-tbn3.gstatic.com/images?q=tbn:ANd9GcTPLerhZYixLe9u80lzUjYL7XMh-H744Xn9BIUF8IJbkEv6hJJ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грустная мелод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Содержимое 3" descr="114740_20087215882175926.25ypz8f2zj408ck4w040s08c.ejcuplo1l0oo0sk8c40s8osc4.th.jpe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5750" y="285750"/>
            <a:ext cx="8572500" cy="6202363"/>
          </a:xfrm>
        </p:spPr>
      </p:pic>
      <p:pic>
        <p:nvPicPr>
          <p:cNvPr id="3" name="грустная мелод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071938" y="6286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Содержимое 3" descr="0_3dea_a5fabbf8_XL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214313"/>
            <a:ext cx="8353425" cy="64039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31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Мариночка\Desktop\фото Блокады\post-28-131557041148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85750"/>
            <a:ext cx="8501062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Users\Мариночка\Desktop\фото Блокады\293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428625"/>
            <a:ext cx="8128000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8" descr="http://img12.imageshost.ru/img/2011/01/25/image_4d3eb829b7b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85725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Содержимое 7" descr="37059.3o2iakvgsvi8skswsk0sc8gkg.ejcuplo1l0oo0sk8c40s8osc4.th.jpe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857250" y="285750"/>
            <a:ext cx="7429500" cy="6215063"/>
          </a:xfrm>
        </p:spPr>
      </p:pic>
      <p:pic>
        <p:nvPicPr>
          <p:cNvPr id="3" name="грустная мелод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214813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Содержимое 3" descr="1257525734_84.jpe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908050"/>
            <a:ext cx="8004175" cy="5086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C:\Users\Мариночка\Desktop\фото Блокады\фото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4188" y="2352675"/>
            <a:ext cx="60960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1" descr="C:\Users\Мариночка\Desktop\фото Блокады\фото 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3248025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2770" name="Содержимое 5" descr="200090906_tbus.5igjxkeizuccowkg0w84wk0sw.ejcuplo1l0oo0sk8c40s8osc4.th.jpe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500063"/>
            <a:ext cx="7129462" cy="58848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Мариночка\Desktop\фото Блокады\0_3dea_a5fabbf8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077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4818" name="Содержимое 5" descr="0_2d236_3ba1e20b_L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357188"/>
            <a:ext cx="3660775" cy="6000750"/>
          </a:xfrm>
        </p:spPr>
      </p:pic>
      <p:pic>
        <p:nvPicPr>
          <p:cNvPr id="34819" name="Содержимое 7" descr="48496010_m20o7xpa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357188"/>
            <a:ext cx="4059237" cy="5929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Содержимое 5" descr="e447e76db876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188" y="285750"/>
            <a:ext cx="8358187" cy="59991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29613" cy="12049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SSSR-Vozdushnaya-trevog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786313" y="6000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1" descr="бомбоубежище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428625"/>
            <a:ext cx="7858125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metronom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572000" y="6072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mtClean="0"/>
              <a:t>«Дорога жизни»</a:t>
            </a:r>
            <a:endParaRPr lang="ru-RU"/>
          </a:p>
        </p:txBody>
      </p:sp>
      <p:pic>
        <p:nvPicPr>
          <p:cNvPr id="37890" name="Содержимое 3" descr="11416DD288F7C918689A69D2B6121D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1052513"/>
            <a:ext cx="4608512" cy="3530600"/>
          </a:xfrm>
        </p:spPr>
      </p:pic>
      <p:pic>
        <p:nvPicPr>
          <p:cNvPr id="37891" name="Содержимое 8" descr="blokada-leningrada-15.jpg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140200" y="3357563"/>
            <a:ext cx="4752975" cy="3167062"/>
          </a:xfrm>
        </p:spPr>
      </p:pic>
      <p:pic>
        <p:nvPicPr>
          <p:cNvPr id="5" name="грустная мелод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928813" y="55721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Содержимое 8" descr="1241690453_1-46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260350"/>
            <a:ext cx="5327650" cy="3614738"/>
          </a:xfrm>
        </p:spPr>
      </p:pic>
      <p:pic>
        <p:nvPicPr>
          <p:cNvPr id="38914" name="Содержимое 3" descr="leningrad_road_041.bf54d7kj2aokwsgsgs0kw8wko.ejcuplo1l0oo0sk8c40s8osc4.th.jpe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51275" y="3213100"/>
            <a:ext cx="4924425" cy="3279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Содержимое 3" descr="9456917585af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500063"/>
            <a:ext cx="8358188" cy="584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625" y="0"/>
            <a:ext cx="8215313" cy="3476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Содержимое 3" descr="996c3dd9e8e5984a_large2.5lzbzga3pesk4kowksgocw08w.ejcuplo1l0oo0sk8c40s8osc4.th.jpe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4725" y="476250"/>
            <a:ext cx="7194550" cy="5619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mtClean="0"/>
              <a:t>Блокадный город помогал фронту</a:t>
            </a:r>
            <a:endParaRPr lang="ru-RU"/>
          </a:p>
        </p:txBody>
      </p:sp>
      <p:pic>
        <p:nvPicPr>
          <p:cNvPr id="41986" name="Содержимое 5" descr="1022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27538" y="3284538"/>
            <a:ext cx="4524375" cy="3195637"/>
          </a:xfrm>
        </p:spPr>
      </p:pic>
      <p:pic>
        <p:nvPicPr>
          <p:cNvPr id="41987" name="Содержимое 8" descr="factory.7ycwg7ojqb4swg0ko0gg0oswg.ejcuplo1l0oo0sk8c40s8osc4.th.jpe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1341438"/>
            <a:ext cx="4613275" cy="29511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Содержимое 3" descr="bt_5.9l4ny34mmgco4wog8s0444kg8.ejcuplo1l0oo0sk8c40s8osc4.th.jpe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357188"/>
            <a:ext cx="7929563" cy="5954712"/>
          </a:xfrm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56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Содержимое 11" descr="174755290.9u288emdozs40gggoc8w4cgkc.ejcuplo1l0oo0sk8c40s8osc4.th.jpe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11638" y="3284538"/>
            <a:ext cx="4681537" cy="3352800"/>
          </a:xfrm>
        </p:spPr>
      </p:pic>
      <p:pic>
        <p:nvPicPr>
          <p:cNvPr id="44034" name="Содержимое 12" descr="Leningrad_24.jpg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95288" y="404813"/>
            <a:ext cx="4608512" cy="3260725"/>
          </a:xfrm>
        </p:spPr>
      </p:pic>
      <p:pic>
        <p:nvPicPr>
          <p:cNvPr id="4" name="грустная мелод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071813" y="59293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Содержимое 5" descr="48496375_0_388e_6175ae1a_XL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140200" y="3141663"/>
            <a:ext cx="4679950" cy="3478212"/>
          </a:xfrm>
        </p:spPr>
      </p:pic>
      <p:pic>
        <p:nvPicPr>
          <p:cNvPr id="45058" name="Содержимое 4" descr="0_8358d_332c2bb_XL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404813"/>
            <a:ext cx="5329238" cy="34972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Содержимое 3" descr="Leningrad_3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125538"/>
            <a:ext cx="8280400" cy="49418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Содержимое 3" descr="200090906_proshanie.el7edty2rjswgg40cg848wksc.ejcuplo1l0oo0sk8c40s8osc4.th.jpe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42938" y="500063"/>
            <a:ext cx="7715250" cy="60007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367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профессионал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71500" y="6215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4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C:\Users\Мариночка\Desktop\фото Блокады\фото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00050"/>
            <a:ext cx="76200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3" descr="C:\Users\Мариночка\Desktop\фото Блокады\09121c2fcacf1555a48f3617974878e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0"/>
            <a:ext cx="3857625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 descr="C:\Users\Мариночка\Desktop\фото Блокады\77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0"/>
            <a:ext cx="4071937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Содержимое 7" descr="img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3357563"/>
            <a:ext cx="47212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Содержимое 10" descr="d87a5b181c1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0" y="3429000"/>
            <a:ext cx="3960813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3" descr="C:\Users\Мариночка\Desktop\фото Блокады\09121c2fcacf1555a48f3617974878e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1714500"/>
            <a:ext cx="2928937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 descr="C:\Users\Мариночка\Desktop\фото Блокады\77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857375"/>
            <a:ext cx="4071938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Дневник Тани Савичевой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еквием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42875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 descr="C:\Users\Мариночка\Desktop\фото Блокады\0046-054-U-planety-nashej-serdtse-Bjotsja-gulko-kak-nab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565400"/>
            <a:ext cx="805815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539750" y="476250"/>
            <a:ext cx="7104063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3300"/>
                </a:solidFill>
              </a:rPr>
              <a:t>Дневник  Тани Савичевой</a:t>
            </a:r>
          </a:p>
          <a:p>
            <a:pPr algn="ctr"/>
            <a:r>
              <a:rPr lang="ru-RU" sz="2800" b="1">
                <a:solidFill>
                  <a:srgbClr val="003300"/>
                </a:solidFill>
              </a:rPr>
              <a:t> увековечен в граните и входит</a:t>
            </a:r>
          </a:p>
          <a:p>
            <a:pPr algn="ctr"/>
            <a:r>
              <a:rPr lang="ru-RU" sz="2800" b="1">
                <a:solidFill>
                  <a:srgbClr val="003300"/>
                </a:solidFill>
              </a:rPr>
              <a:t> в мемориальный комплекс</a:t>
            </a:r>
          </a:p>
          <a:p>
            <a:pPr algn="ctr"/>
            <a:r>
              <a:rPr lang="ru-RU" sz="2800" b="1">
                <a:solidFill>
                  <a:srgbClr val="003300"/>
                </a:solidFill>
              </a:rPr>
              <a:t> «Зелёный пояс славы»</a:t>
            </a:r>
          </a:p>
          <a:p>
            <a:pPr algn="ctr"/>
            <a:endParaRPr lang="ru-RU"/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4" descr="наступл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3"/>
            <a:ext cx="784860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Rectangle 6"/>
          <p:cNvSpPr>
            <a:spLocks noChangeArrowheads="1"/>
          </p:cNvSpPr>
          <p:nvPr/>
        </p:nvSpPr>
        <p:spPr bwMode="auto">
          <a:xfrm>
            <a:off x="20320000" y="15240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>
                <a:solidFill>
                  <a:schemeClr val="tx2"/>
                </a:solidFill>
              </a:rPr>
              <a:t>Наступление.</a:t>
            </a:r>
          </a:p>
        </p:txBody>
      </p:sp>
    </p:spTree>
  </p:cSld>
  <p:clrMapOvr>
    <a:masterClrMapping/>
  </p:clrMapOvr>
  <p:transition spd="med" advTm="3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" descr="C:\Users\Мариночка\Desktop\фото Блокады\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100" y="419100"/>
            <a:ext cx="8129588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2" descr="C:\Users\Мариночка\Desktop\фото Блокады\0_967b0_dadf217b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85900"/>
            <a:ext cx="8469312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TextBox 1"/>
          <p:cNvSpPr txBox="1">
            <a:spLocks noChangeArrowheads="1"/>
          </p:cNvSpPr>
          <p:nvPr/>
        </p:nvSpPr>
        <p:spPr bwMode="auto">
          <a:xfrm>
            <a:off x="395288" y="333375"/>
            <a:ext cx="8208962" cy="954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760000"/>
                </a:solidFill>
                <a:latin typeface="Book Antiqua" pitchFamily="18" charset="0"/>
                <a:ea typeface="Batang" pitchFamily="18" charset="-127"/>
              </a:rPr>
              <a:t>Вечная память и вечная слава ленинградцам  </a:t>
            </a: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760000"/>
                </a:solidFill>
                <a:latin typeface="Book Antiqua" pitchFamily="18" charset="0"/>
                <a:ea typeface="Batang" pitchFamily="18" charset="-127"/>
              </a:rPr>
              <a:t>и бойцам,  оборонявшим  Ленинград!</a:t>
            </a:r>
          </a:p>
        </p:txBody>
      </p:sp>
    </p:spTree>
  </p:cSld>
  <p:clrMapOvr>
    <a:masterClrMapping/>
  </p:clrMapOvr>
  <p:transition spd="slow" advTm="4216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Содержимое 5" descr="69831508_1296127586_54298562_1264437517_blokadakol_co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333375"/>
            <a:ext cx="5329237" cy="4154488"/>
          </a:xfrm>
        </p:spPr>
      </p:pic>
      <p:pic>
        <p:nvPicPr>
          <p:cNvPr id="56322" name="Содержимое 7" descr="70988829_0a1287b354b6c723e59d083b3abdf42a (1)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4663" y="3357563"/>
            <a:ext cx="4562475" cy="3422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 память о павших </a:t>
            </a:r>
            <a:endParaRPr lang="ru-RU"/>
          </a:p>
        </p:txBody>
      </p:sp>
      <p:pic>
        <p:nvPicPr>
          <p:cNvPr id="57346" name="Содержимое 5" descr="800px-Piskarevskoye_Memorial_Cemetery_Mother_Motherland_03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989138"/>
            <a:ext cx="4511675" cy="3384550"/>
          </a:xfrm>
        </p:spPr>
      </p:pic>
      <p:pic>
        <p:nvPicPr>
          <p:cNvPr id="57347" name="Содержимое 7" descr="45346423_1268485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995738" y="2852738"/>
            <a:ext cx="4779962" cy="3576637"/>
          </a:xfrm>
        </p:spPr>
      </p:pic>
      <p:pic>
        <p:nvPicPr>
          <p:cNvPr id="57348" name="Содержимое 4" descr="69819815_1296109873_Piskarevk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33375"/>
            <a:ext cx="38163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4" descr="click?url=http%3A%2F%2Fww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3375"/>
            <a:ext cx="4194175" cy="623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5" descr="click?url=http%3A%2F%2Funech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04813"/>
            <a:ext cx="3671888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ext Box 6"/>
          <p:cNvSpPr txBox="1">
            <a:spLocks noChangeArrowheads="1"/>
          </p:cNvSpPr>
          <p:nvPr/>
        </p:nvSpPr>
        <p:spPr bwMode="auto">
          <a:xfrm>
            <a:off x="4548188" y="3573463"/>
            <a:ext cx="46799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33CC"/>
                </a:solidFill>
              </a:rPr>
              <a:t>Санкт-Петербург.</a:t>
            </a:r>
          </a:p>
          <a:p>
            <a:r>
              <a:rPr lang="ru-RU" sz="2400" b="1">
                <a:solidFill>
                  <a:srgbClr val="0033CC"/>
                </a:solidFill>
              </a:rPr>
              <a:t>Пискарёвское кладбище.</a:t>
            </a:r>
          </a:p>
          <a:p>
            <a:r>
              <a:rPr lang="ru-RU" sz="2400" b="1">
                <a:solidFill>
                  <a:srgbClr val="0033CC"/>
                </a:solidFill>
              </a:rPr>
              <a:t>Здесь похоронены воины,</a:t>
            </a:r>
          </a:p>
          <a:p>
            <a:r>
              <a:rPr lang="ru-RU" sz="2400" b="1">
                <a:solidFill>
                  <a:srgbClr val="0033CC"/>
                </a:solidFill>
              </a:rPr>
              <a:t>защищавшие город и жители,</a:t>
            </a:r>
          </a:p>
          <a:p>
            <a:r>
              <a:rPr lang="ru-RU" sz="2400" b="1">
                <a:solidFill>
                  <a:srgbClr val="0033CC"/>
                </a:solidFill>
              </a:rPr>
              <a:t>погибшие в блокаду.</a:t>
            </a:r>
          </a:p>
        </p:txBody>
      </p:sp>
      <p:sp>
        <p:nvSpPr>
          <p:cNvPr id="58372" name="Rectangle 7"/>
          <p:cNvSpPr>
            <a:spLocks noChangeArrowheads="1"/>
          </p:cNvSpPr>
          <p:nvPr/>
        </p:nvSpPr>
        <p:spPr bwMode="auto">
          <a:xfrm>
            <a:off x="20320000" y="15240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>
                <a:solidFill>
                  <a:schemeClr val="tx2"/>
                </a:solidFill>
              </a:rPr>
              <a:t>Санкт-Петербург. Пискарёвское кладбище. Здесь похоронены воины, защищавшие город и жители, погибшие в блокаду.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4" name="Picture 6" descr="v_ogon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2209800"/>
            <a:ext cx="3429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metronom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500563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BC8A24063E9B4C911F4DA8406B128A" ma:contentTypeVersion="0" ma:contentTypeDescription="Создание документа." ma:contentTypeScope="" ma:versionID="ee6ca7f14ce25067d1c4cf74332505f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9d58f4857a619b7c345529988bca39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CF1217-5B38-4C08-98B0-67C4F71E8DD5}"/>
</file>

<file path=customXml/itemProps2.xml><?xml version="1.0" encoding="utf-8"?>
<ds:datastoreItem xmlns:ds="http://schemas.openxmlformats.org/officeDocument/2006/customXml" ds:itemID="{6D762F1B-2689-45F0-8F66-FC9675F3E091}"/>
</file>

<file path=customXml/itemProps3.xml><?xml version="1.0" encoding="utf-8"?>
<ds:datastoreItem xmlns:ds="http://schemas.openxmlformats.org/officeDocument/2006/customXml" ds:itemID="{8AC227C4-3B6C-41DF-AE85-7AFA6F07AF3D}"/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915</TotalTime>
  <Words>87</Words>
  <Application>Microsoft Office PowerPoint</Application>
  <PresentationFormat>Экран (4:3)</PresentationFormat>
  <Paragraphs>19</Paragraphs>
  <Slides>45</Slides>
  <Notes>1</Notes>
  <HiddenSlides>0</HiddenSlides>
  <MMClips>12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45</vt:i4>
      </vt:variant>
    </vt:vector>
  </HeadingPairs>
  <TitlesOfParts>
    <vt:vector size="55" baseType="lpstr">
      <vt:lpstr>Arial</vt:lpstr>
      <vt:lpstr>Constantia</vt:lpstr>
      <vt:lpstr>Wingdings 2</vt:lpstr>
      <vt:lpstr>Calibri</vt:lpstr>
      <vt:lpstr>Book Antiqua</vt:lpstr>
      <vt:lpstr>Batang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Блистательный  Санкт-Петербург</dc:title>
  <dc:creator>Людмила</dc:creator>
  <cp:lastModifiedBy>ama</cp:lastModifiedBy>
  <cp:revision>80</cp:revision>
  <dcterms:created xsi:type="dcterms:W3CDTF">2013-01-02T13:15:16Z</dcterms:created>
  <dcterms:modified xsi:type="dcterms:W3CDTF">2014-02-14T07:13:40Z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0x0101002FBC8A24063E9B4C911F4DA8406B128A</vt:lpwstr>
  </property>
</Properties>
</file>